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E390D-EF0E-8F84-6644-FD9A49771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3287" y="1216404"/>
            <a:ext cx="10565425" cy="3917658"/>
          </a:xfrm>
        </p:spPr>
        <p:txBody>
          <a:bodyPr/>
          <a:lstStyle/>
          <a:p>
            <a:pPr algn="ctr"/>
            <a:r>
              <a:rPr lang="ru-RU" dirty="0"/>
              <a:t>Актуальные проблемы конституционного права.</a:t>
            </a:r>
            <a:br>
              <a:rPr lang="ru-RU" dirty="0"/>
            </a:br>
            <a:r>
              <a:rPr lang="ru-RU" dirty="0"/>
              <a:t>конституционная реформа 2020 </a:t>
            </a:r>
          </a:p>
        </p:txBody>
      </p:sp>
    </p:spTree>
    <p:extLst>
      <p:ext uri="{BB962C8B-B14F-4D97-AF65-F5344CB8AC3E}">
        <p14:creationId xmlns:p14="http://schemas.microsoft.com/office/powerpoint/2010/main" val="386376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8B97A-2C7B-4C1D-B958-D5DEE18CE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486562"/>
            <a:ext cx="10716427" cy="583034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Конституционная реформа 2020:</a:t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некоторые процедурные аспекты</a:t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/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Порядок участие в общероссийском голосовании (для граждан, проживающих за рубежом):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-Подача письменного заявления в зарубежную участковую комиссию (дипломатическое или консульское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представительство), в том числе в день голосования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-Голосование проводится с 8:00 до 20:00 по местному времени.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-Бюллетень выдается гражданину РФ при предъявлении одного из документов (заграничный паспорт,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дипломатический паспорт, служебный паспорт, свидетельство на въезд (возвращение) в РФ, паспорт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гражданина СССР (образца 1974 года, при наличии условий))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-По решению зарубежной участковой комиссии возможно досрочное голосование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-Голосование только личное, голосование за других лиц и по доверенности не допускается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-Если в процессе голосования участником голосования допущена ошибка, он вправе обратиться в ЗУК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для получения нового бюллетеня. Испорченный бюллетень незамедлительно погашается членом ЗУК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-Участник голосования, не имеющий возможности самостоятельно расписаться в получении бюллетеня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для голосования или заполнить бюллетень для голосования, вправе воспользоваться для этого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помощью другого участника голосования (другого лица), не являющегося членом комиссии,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наблюдателем, представителем СМИ.</a:t>
            </a:r>
            <a:br>
              <a:rPr lang="ru-RU" sz="2000" dirty="0">
                <a:latin typeface="Bahnschrift Condensed" panose="020B0502040204020203" pitchFamily="34" charset="0"/>
              </a:rPr>
            </a:br>
            <a:r>
              <a:rPr lang="ru-RU" sz="2000" dirty="0">
                <a:latin typeface="Bahnschrift Condensed" panose="020B0502040204020203" pitchFamily="34" charset="0"/>
              </a:rPr>
              <a:t>-Предусматривается возможность голосования на дому (по заявлению – до 17:00 дня голосования)</a:t>
            </a:r>
          </a:p>
        </p:txBody>
      </p:sp>
    </p:spTree>
    <p:extLst>
      <p:ext uri="{BB962C8B-B14F-4D97-AF65-F5344CB8AC3E}">
        <p14:creationId xmlns:p14="http://schemas.microsoft.com/office/powerpoint/2010/main" val="3834376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id="{684111D5-BADA-ED93-258A-0A68CB1B43B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3" y="1740313"/>
            <a:ext cx="8534400" cy="1505712"/>
          </a:xfrm>
          <a:prstGeom prst="rect">
            <a:avLst/>
          </a:prstGeom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FAD1701-781E-88EA-5FEA-45D311135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60727"/>
            <a:ext cx="10271810" cy="5633673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Конституционная реформа 2020: </a:t>
            </a:r>
            <a:br>
              <a:rPr lang="ru-RU" sz="32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основное содержание</a:t>
            </a:r>
            <a:r>
              <a:rPr lang="ru-RU" sz="32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14 марта 2020 года Президент РФ подписал Закон РФ о поправке к Конституции РФ № 1-ФКЗ «О совершенствовании регулирования отдельных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вопросов организации и функционирования публичной власти»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Основные направления конституционной реформы: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1. Российская Федерация и международное пространство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2. Вопросы организации публичной власти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3. Детализация статуса органов публичной власти</a:t>
            </a:r>
            <a:b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4. «Социальный блок»</a:t>
            </a:r>
          </a:p>
        </p:txBody>
      </p:sp>
    </p:spTree>
    <p:extLst>
      <p:ext uri="{BB962C8B-B14F-4D97-AF65-F5344CB8AC3E}">
        <p14:creationId xmlns:p14="http://schemas.microsoft.com/office/powerpoint/2010/main" val="54877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404359-B2E1-FBD5-2C95-B9A4819EA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29174"/>
            <a:ext cx="10674482" cy="536522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Конституционная реформа 2020: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основное содержание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400" u="sng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Российское государство и международное пространство</a:t>
            </a:r>
            <a:r>
              <a:rPr lang="ru-RU" sz="1800" u="sng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1800" u="sng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1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-Защита суверенитета и территориальной целостности (ч. 2.1 ст. 67)</a:t>
            </a:r>
            <a:b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-Российская Федерация – правопреемник и </a:t>
            </a:r>
            <a:r>
              <a:rPr lang="ru-RU" sz="2000" dirty="0" err="1">
                <a:latin typeface="Bahnschrift Condensed" panose="020B0502040204020203" pitchFamily="34" charset="0"/>
                <a:cs typeface="Times New Roman" panose="02020603050405020304" pitchFamily="18" charset="0"/>
              </a:rPr>
              <a:t>правопродолжатель</a:t>
            </a: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СССР</a:t>
            </a:r>
            <a:b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 (ст. 67.1)</a:t>
            </a:r>
            <a:b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-Поддержка соотечественников за рубежом (ч. 3 ст. 69)</a:t>
            </a:r>
            <a:b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-Уточнение соотношения национального права и наднационального</a:t>
            </a:r>
            <a:b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регулирования (ст. 79)</a:t>
            </a:r>
            <a:b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0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-Поддержание международного мира и безопасности (ст. 79.1)</a:t>
            </a:r>
          </a:p>
        </p:txBody>
      </p:sp>
    </p:spTree>
    <p:extLst>
      <p:ext uri="{BB962C8B-B14F-4D97-AF65-F5344CB8AC3E}">
        <p14:creationId xmlns:p14="http://schemas.microsoft.com/office/powerpoint/2010/main" val="4143000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5A4076-E040-131D-896E-8AFBC51E5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77505"/>
            <a:ext cx="10741594" cy="599812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Конституционная реформа 2020: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основное содержание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b="1" u="sng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Вопросы организации публичной власти</a:t>
            </a: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-территориальная организация (федеральные территории) (ст. 67)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-Корректировка статуса столицы (ч. 2 ст. 70)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-Уточнение компетенции федерального центра (ст. 71-72):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-в ведении РФ – организация публичной власти;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-установление ограничений для государственной службы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-Установление единой системы публичной власти (ч. 2 ст. 80)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-Индивидуальная отставка членов Правительства РФ (ст. 83)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-Неприкосновенность Президента РФ, прекратившего полномочия (ст. 92.1)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-Увеличение «президентской квоты» в Совете Федерации до 30% (ч. 2 ст. 95)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-Пожизненные сенаторы (ч. 5 ст. 95)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-Корректировка статуса Конституционного Суда РФ и его полномочий (ст. 125)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-Снижение автономии местного самоуправления (ст. 131 и др.)</a:t>
            </a:r>
            <a:b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2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-Другое</a:t>
            </a:r>
          </a:p>
        </p:txBody>
      </p:sp>
    </p:spTree>
    <p:extLst>
      <p:ext uri="{BB962C8B-B14F-4D97-AF65-F5344CB8AC3E}">
        <p14:creationId xmlns:p14="http://schemas.microsoft.com/office/powerpoint/2010/main" val="2195622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79F7C7-BCED-C96F-6C4B-0CE3582D0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436228"/>
            <a:ext cx="10800316" cy="59477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Конституционная реформа 2020:</a:t>
            </a:r>
            <a:br>
              <a:rPr lang="ru-RU" sz="31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31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основное содержание</a:t>
            </a:r>
            <a:br>
              <a:rPr lang="ru-RU" sz="31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>
                <a:latin typeface="Bahnschrift Condensed" panose="020B0502040204020203" pitchFamily="34" charset="0"/>
              </a:rPr>
              <a:t/>
            </a:r>
            <a:br>
              <a:rPr lang="ru-RU" sz="1600" dirty="0">
                <a:latin typeface="Bahnschrift Condensed" panose="020B0502040204020203" pitchFamily="34" charset="0"/>
              </a:rPr>
            </a:br>
            <a:r>
              <a:rPr lang="ru-RU" sz="2400" b="1" u="sng" dirty="0">
                <a:latin typeface="Bahnschrift Condensed" panose="020B0502040204020203" pitchFamily="34" charset="0"/>
              </a:rPr>
              <a:t>Детализация статуса органов публичной власти</a:t>
            </a:r>
            <a:r>
              <a:rPr lang="ru-RU" sz="2400" dirty="0">
                <a:latin typeface="Bahnschrift Condensed" panose="020B0502040204020203" pitchFamily="34" charset="0"/>
              </a:rPr>
              <a:t/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/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-Установлены требования к региональным должностным лицам (ч. 3 ст. 77, ч. 5 ст. 78)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-Уточнены требования к кандидату на должность Президента РФ (ч. 2 ст. 81)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-Скорректированы полномочия Президента РФ (ст. 83):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-общее руководство Правительством РФ;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-утверждение структуры ФОИВ;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-назначение на должность Генерального прокурора РФ и иных прокуроров;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-представление о прекращении полномочий судей КС, ВС, КСОЮ, АСОЮ;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-участие в формировании Счетной палаты РФ;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-формирование Государственного Совета РФ.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-Уточнены требования к сенатору РФ и кандидату в депутаты Государственной Думы (ст. 95, 97)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-Уточнены требования к Уполномоченному по правам человека в РФ (ст. 103)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-Другое</a:t>
            </a:r>
          </a:p>
        </p:txBody>
      </p:sp>
    </p:spTree>
    <p:extLst>
      <p:ext uri="{BB962C8B-B14F-4D97-AF65-F5344CB8AC3E}">
        <p14:creationId xmlns:p14="http://schemas.microsoft.com/office/powerpoint/2010/main" val="2736323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6D74DD-7D6F-F41D-C0AA-FBE8BB3F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78840"/>
            <a:ext cx="10808705" cy="565418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Конституционная реформа 2020: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основное содержание</a:t>
            </a:r>
            <a:r>
              <a:rPr lang="ru-RU" sz="1800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800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800" dirty="0">
                <a:latin typeface="Bahnschrift Condensed" panose="020B0502040204020203" pitchFamily="34" charset="0"/>
              </a:rPr>
              <a:t/>
            </a:r>
            <a:br>
              <a:rPr lang="ru-RU" sz="18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«Социальный блок»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/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-Дети как приоритет государственной политики (ст. 67.1)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-Обеспечение приоритета семейного воспитания (ст. 67.1)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-Особый статус русского языка как языка государствообразующего народа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 (ст.68)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-Государственная защита культуры (ст. 68)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-Поддержка соотечественников, проживающих за рубежом (ст. 69)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-Здравоохранение в федеральном ведении (ст. 71)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-Брак – союз мужчины и женщины (ст. 72)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-Гарантия МРОТ, пенсионного обеспечения и социальной поддержки (ст. 75)</a:t>
            </a:r>
            <a:br>
              <a:rPr lang="ru-RU" sz="2400" dirty="0">
                <a:latin typeface="Bahnschrift Condensed" panose="020B0502040204020203" pitchFamily="34" charset="0"/>
              </a:rPr>
            </a:br>
            <a:r>
              <a:rPr lang="ru-RU" sz="2400" dirty="0">
                <a:latin typeface="Bahnschrift Condensed" panose="020B0502040204020203" pitchFamily="34" charset="0"/>
              </a:rPr>
              <a:t>-Другое</a:t>
            </a:r>
          </a:p>
        </p:txBody>
      </p:sp>
    </p:spTree>
    <p:extLst>
      <p:ext uri="{BB962C8B-B14F-4D97-AF65-F5344CB8AC3E}">
        <p14:creationId xmlns:p14="http://schemas.microsoft.com/office/powerpoint/2010/main" val="2114040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2E4577-1DF5-B196-6DEF-8688B20C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578840"/>
            <a:ext cx="10867428" cy="541555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Конституционная реформа 2020: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>некоторые процедурные аспекты</a:t>
            </a:r>
            <a:r>
              <a:rPr lang="ru-RU" sz="16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  <a:t/>
            </a:r>
            <a:br>
              <a:rPr lang="ru-RU" sz="16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</a:rPr>
            </a:br>
            <a:r>
              <a:rPr lang="ru-RU" sz="1600" dirty="0">
                <a:latin typeface="Bahnschrift Condensed" panose="020B0502040204020203" pitchFamily="34" charset="0"/>
              </a:rPr>
              <a:t/>
            </a:r>
            <a:br>
              <a:rPr lang="ru-RU" sz="16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В соответствии со статьей 3 Закона о поправке изменения в Конституцию РФ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вступают в силу после получения заключения КС РФ (получено – 16 марта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2020 года) и проведения общероссийского голосования: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/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-Общероссийское голосование не является референдумом, а представляет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собой особую форму выражения власти народом, предусмотренную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статьей 3 Конституции РФ.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/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-Процедура общероссийского голосования не установлена действующим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законодательством. Отчасти этот вопрос регулируется Законом о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поправке, специальным указом Президента РФ, а также документами ЦИК</a:t>
            </a:r>
            <a:br>
              <a:rPr lang="ru-RU" sz="2800" dirty="0">
                <a:latin typeface="Bahnschrift Condensed" panose="020B0502040204020203" pitchFamily="34" charset="0"/>
              </a:rPr>
            </a:br>
            <a:r>
              <a:rPr lang="ru-RU" sz="2800" dirty="0">
                <a:latin typeface="Bahnschrift Condensed" panose="020B0502040204020203" pitchFamily="34" charset="0"/>
              </a:rPr>
              <a:t>РФ.</a:t>
            </a:r>
          </a:p>
        </p:txBody>
      </p:sp>
    </p:spTree>
    <p:extLst>
      <p:ext uri="{BB962C8B-B14F-4D97-AF65-F5344CB8AC3E}">
        <p14:creationId xmlns:p14="http://schemas.microsoft.com/office/powerpoint/2010/main" val="3790098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17E0F-8D16-2AF4-D1B6-B19FC14E4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587230"/>
            <a:ext cx="10775149" cy="540717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Конституционная реформа 2020: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  <a:t>некоторые процедурные аспекты</a:t>
            </a:r>
            <a:br>
              <a:rPr lang="ru-RU" sz="2800" b="1" dirty="0">
                <a:solidFill>
                  <a:schemeClr val="bg2">
                    <a:lumMod val="75000"/>
                  </a:schemeClr>
                </a:solidFill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Основные положения процедуры проведения общероссийского</a:t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голосования</a:t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1. Во многом процедура схожа с процедурой проведения выборов</a:t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(референдума) (принципы, субъекты и т.д.)</a:t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2. Предусмотрено дистанционное голосование (ч. 19 ст. 2 Закона о</a:t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поправках)</a:t>
            </a:r>
            <a:b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</a:br>
            <a:r>
              <a:rPr lang="ru-RU" sz="2800" dirty="0">
                <a:latin typeface="Bahnschrift Condensed" panose="020B0502040204020203" pitchFamily="34" charset="0"/>
                <a:cs typeface="Times New Roman" panose="02020603050405020304" pitchFamily="18" charset="0"/>
              </a:rPr>
              <a:t>3. Возможность голосования не по месту постоянной регистрации</a:t>
            </a:r>
          </a:p>
        </p:txBody>
      </p:sp>
    </p:spTree>
    <p:extLst>
      <p:ext uri="{BB962C8B-B14F-4D97-AF65-F5344CB8AC3E}">
        <p14:creationId xmlns:p14="http://schemas.microsoft.com/office/powerpoint/2010/main" val="3440861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9DE83-CF4B-6E3A-39B5-E1F5E2F9F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679508"/>
            <a:ext cx="10917762" cy="53148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Конституционная реформа 2020:</a:t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b="1" dirty="0">
                <a:solidFill>
                  <a:schemeClr val="bg2">
                    <a:lumMod val="75000"/>
                  </a:schemeClr>
                </a:solidFill>
              </a:rPr>
              <a:t>некоторые процедурные аспекты</a:t>
            </a:r>
            <a:br>
              <a:rPr lang="ru-RU" sz="2000" b="1" dirty="0">
                <a:solidFill>
                  <a:schemeClr val="bg2">
                    <a:lumMod val="75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Нормативные документы, регулирующие проведение общероссийского</a:t>
            </a:r>
            <a:br>
              <a:rPr lang="ru-RU" sz="2000" dirty="0"/>
            </a:br>
            <a:r>
              <a:rPr lang="ru-RU" sz="2000" dirty="0"/>
              <a:t>голосования (для граждан, проживающих за рубежом):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-Постановление ЦИК России от 20.03.2020 N 244/1804-7 (с изм. от</a:t>
            </a:r>
            <a:br>
              <a:rPr lang="ru-RU" sz="2000" dirty="0"/>
            </a:br>
            <a:r>
              <a:rPr lang="ru-RU" sz="2000" dirty="0"/>
              <a:t>27.03.2020) «О Порядке общероссийского голосования по вопросу</a:t>
            </a:r>
            <a:br>
              <a:rPr lang="ru-RU" sz="2000" dirty="0"/>
            </a:br>
            <a:r>
              <a:rPr lang="ru-RU" sz="2000" dirty="0"/>
              <a:t>одобрения изменений в Конституцию Российской Федерации»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-Постановление ЦИК России от 20.03.2020 N 244/1811-7 (с изм. от</a:t>
            </a:r>
            <a:br>
              <a:rPr lang="ru-RU" sz="2000" dirty="0"/>
            </a:br>
            <a:r>
              <a:rPr lang="ru-RU" sz="2000" dirty="0"/>
              <a:t>27.03.2020) "О порядке организации общероссийского голосования по</a:t>
            </a:r>
            <a:br>
              <a:rPr lang="ru-RU" sz="2000" dirty="0"/>
            </a:br>
            <a:r>
              <a:rPr lang="ru-RU" sz="2000" dirty="0"/>
              <a:t>вопросу одобрения изменений в Конституцию Российской Федерации на</a:t>
            </a:r>
            <a:br>
              <a:rPr lang="ru-RU" sz="2000" dirty="0"/>
            </a:br>
            <a:r>
              <a:rPr lang="ru-RU" sz="2000" dirty="0"/>
              <a:t>участках для голосования, образованных за пределами территории</a:t>
            </a:r>
            <a:br>
              <a:rPr lang="ru-RU" sz="2000" dirty="0"/>
            </a:br>
            <a:r>
              <a:rPr lang="ru-RU" sz="2000" dirty="0"/>
              <a:t>Российской Федерации"</a:t>
            </a:r>
          </a:p>
        </p:txBody>
      </p:sp>
    </p:spTree>
    <p:extLst>
      <p:ext uri="{BB962C8B-B14F-4D97-AF65-F5344CB8AC3E}">
        <p14:creationId xmlns:p14="http://schemas.microsoft.com/office/powerpoint/2010/main" val="2241864645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35</TotalTime>
  <Words>1116</Words>
  <Application>Microsoft Office PowerPoint</Application>
  <PresentationFormat>Широкоэкранный</PresentationFormat>
  <Paragraphs>10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Bahnschrift Condensed</vt:lpstr>
      <vt:lpstr>Century Gothic</vt:lpstr>
      <vt:lpstr>Times New Roman</vt:lpstr>
      <vt:lpstr>Wingdings 3</vt:lpstr>
      <vt:lpstr>Сектор</vt:lpstr>
      <vt:lpstr>Актуальные проблемы конституционного права. конституционная реформа 2020 </vt:lpstr>
      <vt:lpstr>Конституционная реформа 2020:  основное содержание  14 марта 2020 года Президент РФ подписал Закон РФ о поправке к Конституции РФ № 1-ФКЗ «О совершенствовании регулирования отдельных вопросов организации и функционирования публичной власти»  Основные направления конституционной реформы: 1. Российская Федерация и международное пространство 2. Вопросы организации публичной власти 3. Детализация статуса органов публичной власти 4. «Социальный блок»</vt:lpstr>
      <vt:lpstr>Конституционная реформа 2020: основное содержание  Российское государство и международное пространство  -Защита суверенитета и территориальной целостности (ч. 2.1 ст. 67) -Российская Федерация – правопреемник и правопродолжатель СССР  (ст. 67.1) -Поддержка соотечественников за рубежом (ч. 3 ст. 69) -Уточнение соотношения национального права и наднационального регулирования (ст. 79) -Поддержание международного мира и безопасности (ст. 79.1)</vt:lpstr>
      <vt:lpstr>Конституционная реформа 2020: основное содержание  Вопросы организации публичной власти  -территориальная организация (федеральные территории) (ст. 67) -Корректировка статуса столицы (ч. 2 ст. 70) -Уточнение компетенции федерального центра (ст. 71-72): -в ведении РФ – организация публичной власти; -установление ограничений для государственной службы -Установление единой системы публичной власти (ч. 2 ст. 80) -Индивидуальная отставка членов Правительства РФ (ст. 83) -Неприкосновенность Президента РФ, прекратившего полномочия (ст. 92.1) -Увеличение «президентской квоты» в Совете Федерации до 30% (ч. 2 ст. 95) -Пожизненные сенаторы (ч. 5 ст. 95) -Корректировка статуса Конституционного Суда РФ и его полномочий (ст. 125) -Снижение автономии местного самоуправления (ст. 131 и др.) -Другое</vt:lpstr>
      <vt:lpstr>Конституционная реформа 2020: основное содержание  Детализация статуса органов публичной власти  -Установлены требования к региональным должностным лицам (ч. 3 ст. 77, ч. 5 ст. 78) -Уточнены требования к кандидату на должность Президента РФ (ч. 2 ст. 81) -Скорректированы полномочия Президента РФ (ст. 83): -общее руководство Правительством РФ; -утверждение структуры ФОИВ; -назначение на должность Генерального прокурора РФ и иных прокуроров; -представление о прекращении полномочий судей КС, ВС, КСОЮ, АСОЮ; -участие в формировании Счетной палаты РФ; -формирование Государственного Совета РФ. -Уточнены требования к сенатору РФ и кандидату в депутаты Государственной Думы (ст. 95, 97) -Уточнены требования к Уполномоченному по правам человека в РФ (ст. 103) -Другое</vt:lpstr>
      <vt:lpstr>Конституционная реформа 2020: основное содержание  «Социальный блок»  -Дети как приоритет государственной политики (ст. 67.1) -Обеспечение приоритета семейного воспитания (ст. 67.1) -Особый статус русского языка как языка государствообразующего народа  (ст.68) -Государственная защита культуры (ст. 68) -Поддержка соотечественников, проживающих за рубежом (ст. 69) -Здравоохранение в федеральном ведении (ст. 71) -Брак – союз мужчины и женщины (ст. 72) -Гарантия МРОТ, пенсионного обеспечения и социальной поддержки (ст. 75) -Другое</vt:lpstr>
      <vt:lpstr>Конституционная реформа 2020: некоторые процедурные аспекты  В соответствии со статьей 3 Закона о поправке изменения в Конституцию РФ вступают в силу после получения заключения КС РФ (получено – 16 марта 2020 года) и проведения общероссийского голосования:  -Общероссийское голосование не является референдумом, а представляет собой особую форму выражения власти народом, предусмотренную статьей 3 Конституции РФ.  -Процедура общероссийского голосования не установлена действующим законодательством. Отчасти этот вопрос регулируется Законом о поправке, специальным указом Президента РФ, а также документами ЦИК РФ.</vt:lpstr>
      <vt:lpstr>Конституционная реформа 2020: некоторые процедурные аспекты  Основные положения процедуры проведения общероссийского голосования  1. Во многом процедура схожа с процедурой проведения выборов (референдума) (принципы, субъекты и т.д.) 2. Предусмотрено дистанционное голосование (ч. 19 ст. 2 Закона о поправках) 3. Возможность голосования не по месту постоянной регистрации</vt:lpstr>
      <vt:lpstr>Конституционная реформа 2020: некоторые процедурные аспекты  Нормативные документы, регулирующие проведение общероссийского голосования (для граждан, проживающих за рубежом):  -Постановление ЦИК России от 20.03.2020 N 244/1804-7 (с изм. от 27.03.2020) «О Порядке общероссийского голосования по вопросу одобрения изменений в Конституцию Российской Федерации»  -Постановление ЦИК России от 20.03.2020 N 244/1811-7 (с изм. от 27.03.2020) "О порядке организации общероссийского голосования по вопросу одобрения изменений в Конституцию Российской Федерации на участках для голосования, образованных за пределами территории Российской Федерации"</vt:lpstr>
      <vt:lpstr>Конституционная реформа 2020: некоторые процедурные аспекты  Порядок участие в общероссийском голосовании (для граждан, проживающих за рубежом): -Подача письменного заявления в зарубежную участковую комиссию (дипломатическое или консульское представительство), в том числе в день голосования -Голосование проводится с 8:00 до 20:00 по местному времени. -Бюллетень выдается гражданину РФ при предъявлении одного из документов (заграничный паспорт, дипломатический паспорт, служебный паспорт, свидетельство на въезд (возвращение) в РФ, паспорт гражданина СССР (образца 1974 года, при наличии условий)) -По решению зарубежной участковой комиссии возможно досрочное голосование -Голосование только личное, голосование за других лиц и по доверенности не допускается -Если в процессе голосования участником голосования допущена ошибка, он вправе обратиться в ЗУК для получения нового бюллетеня. Испорченный бюллетень незамедлительно погашается членом ЗУК -Участник голосования, не имеющий возможности самостоятельно расписаться в получении бюллетеня для голосования или заполнить бюллетень для голосования, вправе воспользоваться для этого помощью другого участника голосования (другого лица), не являющегося членом комиссии, наблюдателем, представителем СМИ. -Предусматривается возможность голосования на дому (по заявлению – до 17:00 дня голосования)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конституционного права. конституционная реформа 2020</dc:title>
  <dc:creator>User</dc:creator>
  <cp:lastModifiedBy>user</cp:lastModifiedBy>
  <cp:revision>3</cp:revision>
  <dcterms:created xsi:type="dcterms:W3CDTF">2022-10-20T13:19:43Z</dcterms:created>
  <dcterms:modified xsi:type="dcterms:W3CDTF">2022-10-21T05:49:16Z</dcterms:modified>
</cp:coreProperties>
</file>